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3" r:id="rId6"/>
    <p:sldId id="262" r:id="rId7"/>
    <p:sldId id="261" r:id="rId8"/>
    <p:sldId id="264" r:id="rId9"/>
    <p:sldId id="265" r:id="rId10"/>
    <p:sldId id="266" r:id="rId11"/>
    <p:sldId id="268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A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62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6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9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94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4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1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2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4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09B13-E217-4A8A-A124-B0893A2278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412DB-52B3-48F0-A235-E75BD383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2.png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14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2.png"/><Relationship Id="rId2" Type="http://schemas.microsoft.com/office/2007/relationships/media" Target="../media/media15.wav"/><Relationship Id="rId1" Type="http://schemas.openxmlformats.org/officeDocument/2006/relationships/tags" Target="../tags/tag15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16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2.png"/><Relationship Id="rId2" Type="http://schemas.microsoft.com/office/2007/relationships/media" Target="../media/media17.wav"/><Relationship Id="rId1" Type="http://schemas.openxmlformats.org/officeDocument/2006/relationships/tags" Target="../tags/tag17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2.png"/><Relationship Id="rId2" Type="http://schemas.microsoft.com/office/2007/relationships/media" Target="../media/media18.wav"/><Relationship Id="rId1" Type="http://schemas.openxmlformats.org/officeDocument/2006/relationships/tags" Target="../tags/tag18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7" Type="http://schemas.openxmlformats.org/officeDocument/2006/relationships/image" Target="../media/image2.png"/><Relationship Id="rId2" Type="http://schemas.microsoft.com/office/2007/relationships/media" Target="../media/media19.wav"/><Relationship Id="rId1" Type="http://schemas.openxmlformats.org/officeDocument/2006/relationships/tags" Target="../tags/tag19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2.png"/><Relationship Id="rId2" Type="http://schemas.microsoft.com/office/2007/relationships/media" Target="../media/media20.wav"/><Relationship Id="rId1" Type="http://schemas.openxmlformats.org/officeDocument/2006/relationships/tags" Target="../tags/tag20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kieu\HINH\100-hinh-nen-slide-dep\Hình nền Slide đẹp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TÂN BÌNH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THÂN NHÂN TRUNG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219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8194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 TẬP GIỮA HỌC KỲ II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7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0"/>
    </mc:Choice>
    <mc:Fallback xmlns="">
      <p:transition spd="slow" advTm="1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kieu\HINH\100-hinh-nen-slide-dep\Hình nền Slide đẹp (14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21336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76)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9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"/>
    </mc:Choice>
    <mc:Fallback xmlns="">
      <p:transition spd="slow" advTm="1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kieu\HINH\100-hinh-nen-slide-dep\Hình nền Slide đẹp (64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066799"/>
            <a:ext cx="716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514350" indent="-514350">
              <a:buAutoNum type="alphaLcParenR"/>
            </a:pP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E60A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6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7"/>
    </mc:Choice>
    <mc:Fallback xmlns="">
      <p:transition spd="slow" advTm="2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eparation 9"/>
          <p:cNvSpPr/>
          <p:nvPr/>
        </p:nvSpPr>
        <p:spPr>
          <a:xfrm rot="5400000">
            <a:off x="4187313" y="21385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76715" y="27785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41450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24550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TextBox 7168"/>
          <p:cNvSpPr txBox="1"/>
          <p:nvPr/>
        </p:nvSpPr>
        <p:spPr>
          <a:xfrm>
            <a:off x="609600" y="4343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Thu.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2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0"/>
    </mc:Choice>
    <mc:Fallback xmlns="">
      <p:transition spd="slow" advTm="5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68" grpId="0"/>
      <p:bldP spid="70" grpId="0"/>
      <p:bldP spid="72" grpId="0"/>
      <p:bldP spid="73" grpId="0"/>
      <p:bldP spid="74" grpId="0"/>
      <p:bldP spid="71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 rot="5400000">
            <a:off x="4187313" y="21385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76715" y="27785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41450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24550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69" name="TextBox 7168"/>
          <p:cNvSpPr txBox="1"/>
          <p:nvPr/>
        </p:nvSpPr>
        <p:spPr>
          <a:xfrm>
            <a:off x="609600" y="4343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74923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2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5"/>
    </mc:Choice>
    <mc:Fallback xmlns="">
      <p:transition spd="slow" advTm="4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69" grpId="0"/>
      <p:bldP spid="71" grpId="0"/>
      <p:bldP spid="75" grpId="0"/>
      <p:bldP spid="76" grpId="0"/>
      <p:bldP spid="77" grpId="0"/>
      <p:bldP spid="78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 rot="5400000">
            <a:off x="4187313" y="21385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76715" y="27785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2"/>
    </mc:Choice>
    <mc:Fallback xmlns="">
      <p:transition spd="slow" advTm="5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 rot="5400000">
            <a:off x="4187313" y="21385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976715" y="27785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i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7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1"/>
    </mc:Choice>
    <mc:Fallback xmlns="">
      <p:transition spd="slow" advTm="4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16044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,…(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T).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5206" y="215963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20899" y="218599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276729" y="2180759"/>
            <a:ext cx="27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795070" y="2123772"/>
            <a:ext cx="2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98269" y="2203211"/>
            <a:ext cx="30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07277" y="2175387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358402" y="2153268"/>
            <a:ext cx="27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907776" y="2125450"/>
            <a:ext cx="23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3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7"/>
    </mc:Choice>
    <mc:Fallback xmlns="">
      <p:transition spd="slow" advTm="5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16044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C).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5206" y="215963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720899" y="218599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76729" y="2180759"/>
            <a:ext cx="27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95070" y="2123772"/>
            <a:ext cx="2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98269" y="2203211"/>
            <a:ext cx="30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07277" y="2175387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358402" y="2153268"/>
            <a:ext cx="27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07776" y="2125450"/>
            <a:ext cx="23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549752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084691" y="2581755"/>
            <a:ext cx="1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609487" y="2592034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26908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598248" y="2568678"/>
            <a:ext cx="2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162369" y="2551472"/>
            <a:ext cx="2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695154" y="256390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2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7"/>
    </mc:Choice>
    <mc:Fallback xmlns="">
      <p:transition spd="slow" advTm="4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67596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16044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5205" y="2159639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720899" y="218599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76729" y="2180759"/>
            <a:ext cx="27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95070" y="2168016"/>
            <a:ext cx="2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98269" y="2203211"/>
            <a:ext cx="30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07277" y="2175387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358402" y="2153268"/>
            <a:ext cx="27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07776" y="2125450"/>
            <a:ext cx="23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549752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084691" y="2581755"/>
            <a:ext cx="1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609487" y="2592034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26908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98248" y="2568678"/>
            <a:ext cx="2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162369" y="2551472"/>
            <a:ext cx="2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695154" y="256390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 flipH="1">
            <a:off x="4315437" y="3018732"/>
            <a:ext cx="29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793230" y="3024876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358586" y="3013137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95054" y="3008674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476693" y="2999063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739028" y="3033252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5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0"/>
    </mc:Choice>
    <mc:Fallback xmlns="">
      <p:transition spd="slow" advTm="3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112" grpId="0"/>
      <p:bldP spid="113" grpId="0"/>
      <p:bldP spid="114" grpId="0"/>
      <p:bldP spid="115" grpId="0"/>
      <p:bldP spid="1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" y="-20888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16044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7030" y="4404454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8)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…….”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5205" y="2159639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720899" y="218599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76729" y="2180759"/>
            <a:ext cx="27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95070" y="2168016"/>
            <a:ext cx="2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98269" y="2203211"/>
            <a:ext cx="30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07277" y="2175387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358402" y="2153268"/>
            <a:ext cx="27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07776" y="2125450"/>
            <a:ext cx="23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549752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084691" y="2581755"/>
            <a:ext cx="1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609487" y="2592034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26908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98248" y="2568678"/>
            <a:ext cx="2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162369" y="2551472"/>
            <a:ext cx="2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695154" y="2563909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 flipH="1">
            <a:off x="4315437" y="3018732"/>
            <a:ext cx="29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793230" y="3024876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Ế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358586" y="3013137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895054" y="3008674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476693" y="2999063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739028" y="3033252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226279" y="3458723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Ỏ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88578" y="3474126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091886" y="3479847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562786" y="3482774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030614" y="3474802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8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8"/>
    </mc:Choice>
    <mc:Fallback xmlns="">
      <p:transition spd="slow" advTm="3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118" grpId="0"/>
      <p:bldP spid="119" grpId="0"/>
      <p:bldP spid="120" grpId="0"/>
      <p:bldP spid="121" grpId="0"/>
      <p:bldP spid="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kieu\HINH\100-hinh-nen-slide-dep\Hình nền Slide đẹp (32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" y="0"/>
            <a:ext cx="9115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37734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15516" y="830006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362200" y="1476337"/>
            <a:ext cx="6172200" cy="44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	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Có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3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cách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nhân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hóa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Gọi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đồ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sự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bằng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gọi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đồ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sự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bằng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đặc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điểm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Trò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chuyện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đồ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sự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,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như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trò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chuyện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3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5"/>
    </mc:Choice>
    <mc:Fallback xmlns="">
      <p:transition spd="slow" advTm="7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kieu\HINH\100-hinh-nen-slide-dep\Hình nền Slide đẹp (39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" y="-20888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eparation 4"/>
          <p:cNvSpPr/>
          <p:nvPr/>
        </p:nvSpPr>
        <p:spPr>
          <a:xfrm rot="5400000">
            <a:off x="3619500" y="395748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 rot="5400000">
            <a:off x="3095932" y="217538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 rot="5400000">
            <a:off x="5780139" y="21028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 rot="5400000">
            <a:off x="3641623" y="215326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lowchart: Preparation 10"/>
          <p:cNvSpPr/>
          <p:nvPr/>
        </p:nvSpPr>
        <p:spPr>
          <a:xfrm rot="5400000">
            <a:off x="5251656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 rot="5400000">
            <a:off x="4713340" y="212377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lowchart: Preparation 12"/>
          <p:cNvSpPr/>
          <p:nvPr/>
        </p:nvSpPr>
        <p:spPr>
          <a:xfrm rot="5400000">
            <a:off x="3352800" y="84311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lowchart: Preparation 13"/>
          <p:cNvSpPr/>
          <p:nvPr/>
        </p:nvSpPr>
        <p:spPr>
          <a:xfrm rot="5400000">
            <a:off x="4175023" y="39697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lowchart: Preparation 14"/>
          <p:cNvSpPr/>
          <p:nvPr/>
        </p:nvSpPr>
        <p:spPr>
          <a:xfrm rot="5400000">
            <a:off x="4726858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 rot="5400000">
            <a:off x="5246739" y="3810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lowchart: Preparation 16"/>
          <p:cNvSpPr/>
          <p:nvPr/>
        </p:nvSpPr>
        <p:spPr>
          <a:xfrm rot="5400000">
            <a:off x="5791200" y="38222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lowchart: Preparation 17"/>
          <p:cNvSpPr/>
          <p:nvPr/>
        </p:nvSpPr>
        <p:spPr>
          <a:xfrm rot="5400000">
            <a:off x="4441723" y="80378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lowchart: Preparation 18"/>
          <p:cNvSpPr/>
          <p:nvPr/>
        </p:nvSpPr>
        <p:spPr>
          <a:xfrm rot="5400000">
            <a:off x="3886200" y="843116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lowchart: Preparation 19"/>
          <p:cNvSpPr/>
          <p:nvPr/>
        </p:nvSpPr>
        <p:spPr>
          <a:xfrm rot="5400000">
            <a:off x="4983726" y="8136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lowchart: Preparation 20"/>
          <p:cNvSpPr/>
          <p:nvPr/>
        </p:nvSpPr>
        <p:spPr>
          <a:xfrm rot="5400000">
            <a:off x="5524500" y="805017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lowchart: Preparation 21"/>
          <p:cNvSpPr/>
          <p:nvPr/>
        </p:nvSpPr>
        <p:spPr>
          <a:xfrm rot="5400000">
            <a:off x="6077565" y="80870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lowchart: Preparation 22"/>
          <p:cNvSpPr/>
          <p:nvPr/>
        </p:nvSpPr>
        <p:spPr>
          <a:xfrm rot="5400000">
            <a:off x="4162732" y="125853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eparation 23"/>
          <p:cNvSpPr/>
          <p:nvPr/>
        </p:nvSpPr>
        <p:spPr>
          <a:xfrm rot="5400000">
            <a:off x="3628105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lowchart: Preparation 24"/>
          <p:cNvSpPr/>
          <p:nvPr/>
        </p:nvSpPr>
        <p:spPr>
          <a:xfrm rot="5400000">
            <a:off x="5252886" y="123272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lowchart: Preparation 25"/>
          <p:cNvSpPr/>
          <p:nvPr/>
        </p:nvSpPr>
        <p:spPr>
          <a:xfrm rot="5400000">
            <a:off x="4703507" y="122903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lowchart: Preparation 26"/>
          <p:cNvSpPr/>
          <p:nvPr/>
        </p:nvSpPr>
        <p:spPr>
          <a:xfrm rot="5400000">
            <a:off x="3357715" y="17304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 rot="5400000">
            <a:off x="2819400" y="174276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lowchart: Preparation 28"/>
          <p:cNvSpPr/>
          <p:nvPr/>
        </p:nvSpPr>
        <p:spPr>
          <a:xfrm rot="5400000">
            <a:off x="6297563" y="21090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lowchart: Preparation 29"/>
          <p:cNvSpPr/>
          <p:nvPr/>
        </p:nvSpPr>
        <p:spPr>
          <a:xfrm rot="5400000">
            <a:off x="3399504" y="259080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lowchart: Preparation 30"/>
          <p:cNvSpPr/>
          <p:nvPr/>
        </p:nvSpPr>
        <p:spPr>
          <a:xfrm rot="5400000">
            <a:off x="4450326" y="256867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lowchart: Preparation 31"/>
          <p:cNvSpPr/>
          <p:nvPr/>
        </p:nvSpPr>
        <p:spPr>
          <a:xfrm rot="5400000">
            <a:off x="3932905" y="257605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lowchart: Preparation 32"/>
          <p:cNvSpPr/>
          <p:nvPr/>
        </p:nvSpPr>
        <p:spPr>
          <a:xfrm rot="5400000">
            <a:off x="4991100" y="256622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lowchart: Preparation 33"/>
          <p:cNvSpPr/>
          <p:nvPr/>
        </p:nvSpPr>
        <p:spPr>
          <a:xfrm rot="5400000">
            <a:off x="5524501" y="25514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lowchart: Preparation 34"/>
          <p:cNvSpPr/>
          <p:nvPr/>
        </p:nvSpPr>
        <p:spPr>
          <a:xfrm rot="5400000">
            <a:off x="6046839" y="2536724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lowchart: Preparation 35"/>
          <p:cNvSpPr/>
          <p:nvPr/>
        </p:nvSpPr>
        <p:spPr>
          <a:xfrm rot="5400000">
            <a:off x="3676037" y="3025880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lowchart: Preparation 36"/>
          <p:cNvSpPr/>
          <p:nvPr/>
        </p:nvSpPr>
        <p:spPr>
          <a:xfrm rot="5400000">
            <a:off x="4209437" y="301113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 rot="5400000">
            <a:off x="4728089" y="298900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lowchart: Preparation 38"/>
          <p:cNvSpPr/>
          <p:nvPr/>
        </p:nvSpPr>
        <p:spPr>
          <a:xfrm rot="5400000">
            <a:off x="4442953" y="1685002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lowchart: Preparation 39"/>
          <p:cNvSpPr/>
          <p:nvPr/>
        </p:nvSpPr>
        <p:spPr>
          <a:xfrm rot="5400000">
            <a:off x="4975123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lowchart: Preparation 40"/>
          <p:cNvSpPr/>
          <p:nvPr/>
        </p:nvSpPr>
        <p:spPr>
          <a:xfrm rot="5400000">
            <a:off x="5513439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Flowchart: Preparation 41"/>
          <p:cNvSpPr/>
          <p:nvPr/>
        </p:nvSpPr>
        <p:spPr>
          <a:xfrm rot="5400000">
            <a:off x="3897261" y="1714498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Flowchart: Preparation 42"/>
          <p:cNvSpPr/>
          <p:nvPr/>
        </p:nvSpPr>
        <p:spPr>
          <a:xfrm rot="5400000">
            <a:off x="6606048" y="167517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Flowchart: Preparation 43"/>
          <p:cNvSpPr/>
          <p:nvPr/>
        </p:nvSpPr>
        <p:spPr>
          <a:xfrm rot="5400000">
            <a:off x="6057900" y="168500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lowchart: Preparation 44"/>
          <p:cNvSpPr/>
          <p:nvPr/>
        </p:nvSpPr>
        <p:spPr>
          <a:xfrm rot="5400000">
            <a:off x="6327060" y="124255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lowchart: Preparation 45"/>
          <p:cNvSpPr/>
          <p:nvPr/>
        </p:nvSpPr>
        <p:spPr>
          <a:xfrm rot="5400000">
            <a:off x="5782599" y="1240095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lowchart: Preparation 46"/>
          <p:cNvSpPr/>
          <p:nvPr/>
        </p:nvSpPr>
        <p:spPr>
          <a:xfrm rot="5400000">
            <a:off x="3076267" y="128802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lowchart: Preparation 47"/>
          <p:cNvSpPr/>
          <p:nvPr/>
        </p:nvSpPr>
        <p:spPr>
          <a:xfrm rot="5400000">
            <a:off x="5281152" y="3000071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Preparation 48"/>
          <p:cNvSpPr/>
          <p:nvPr/>
        </p:nvSpPr>
        <p:spPr>
          <a:xfrm rot="5400000">
            <a:off x="6840794" y="212377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lowchart: Preparation 49"/>
          <p:cNvSpPr/>
          <p:nvPr/>
        </p:nvSpPr>
        <p:spPr>
          <a:xfrm rot="5400000">
            <a:off x="5823156" y="2974261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lowchart: Preparation 50"/>
          <p:cNvSpPr/>
          <p:nvPr/>
        </p:nvSpPr>
        <p:spPr>
          <a:xfrm rot="5400000">
            <a:off x="6580241" y="2529349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lowchart: Preparation 51"/>
          <p:cNvSpPr/>
          <p:nvPr/>
        </p:nvSpPr>
        <p:spPr>
          <a:xfrm rot="5400000">
            <a:off x="6371304" y="296319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lowchart: Preparation 52"/>
          <p:cNvSpPr/>
          <p:nvPr/>
        </p:nvSpPr>
        <p:spPr>
          <a:xfrm rot="5400000">
            <a:off x="3936591" y="3444983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lowchart: Preparation 53"/>
          <p:cNvSpPr/>
          <p:nvPr/>
        </p:nvSpPr>
        <p:spPr>
          <a:xfrm rot="5400000">
            <a:off x="5014452" y="3422856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lowchart: Preparation 54"/>
          <p:cNvSpPr/>
          <p:nvPr/>
        </p:nvSpPr>
        <p:spPr>
          <a:xfrm rot="5400000">
            <a:off x="4467535" y="343146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lowchart: Preparation 55"/>
          <p:cNvSpPr/>
          <p:nvPr/>
        </p:nvSpPr>
        <p:spPr>
          <a:xfrm rot="5400000">
            <a:off x="5561371" y="3422860"/>
            <a:ext cx="533400" cy="533400"/>
          </a:xfrm>
          <a:prstGeom prst="flowChartPreparati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lowchart: Preparation 57"/>
          <p:cNvSpPr/>
          <p:nvPr/>
        </p:nvSpPr>
        <p:spPr>
          <a:xfrm rot="5400000">
            <a:off x="6099687" y="3408112"/>
            <a:ext cx="533400" cy="533400"/>
          </a:xfrm>
          <a:prstGeom prst="flowChartPreparation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988" y="360044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9896" y="317766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16044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66999" y="228784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74489" y="18214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79289" y="135499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63644" y="8891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6044" y="47901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3752850" y="38406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8373" y="418096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585" y="43284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40762" y="44044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95054" y="43713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Ỗ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30830" y="835569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0837" y="843031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33915" y="87775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91886" y="84211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31426" y="84088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61141" y="8457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99388" y="1311830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4365" y="132043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64130" y="1289637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8426" y="126613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329090" y="1268815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864945" y="1275962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27841" y="1281104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28600" y="4404454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39612" y="1768579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737" y="174154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50495" y="173170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14317" y="1693443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07463" y="1729033"/>
            <a:ext cx="19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02620" y="173048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81186" y="172433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927553" y="175797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5205" y="2159639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720899" y="2185996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76729" y="2180759"/>
            <a:ext cx="27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95070" y="2168016"/>
            <a:ext cx="2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98269" y="2203211"/>
            <a:ext cx="30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07277" y="2175387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358402" y="2153268"/>
            <a:ext cx="27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07776" y="2125450"/>
            <a:ext cx="23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549752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084691" y="2581755"/>
            <a:ext cx="1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609487" y="2592034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26908" y="2606001"/>
            <a:ext cx="13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98248" y="2568678"/>
            <a:ext cx="2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162369" y="2551472"/>
            <a:ext cx="2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695154" y="2563909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 flipH="1">
            <a:off x="4315437" y="3018732"/>
            <a:ext cx="29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793230" y="3024876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Ế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358586" y="3013137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895054" y="3008674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476693" y="2999063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Ĩ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739028" y="3033252"/>
            <a:ext cx="25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226279" y="3458723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Ỏ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88578" y="3474126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091886" y="3479847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562786" y="3482774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030614" y="3474802"/>
            <a:ext cx="21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1644" y="4404454"/>
            <a:ext cx="240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77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5"/>
    </mc:Choice>
    <mc:Fallback xmlns="">
      <p:transition spd="slow" advTm="1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68" grpId="0"/>
      <p:bldP spid="75" grpId="0"/>
      <p:bldP spid="82" grpId="0"/>
      <p:bldP spid="90" grpId="0"/>
      <p:bldP spid="100" grpId="0"/>
      <p:bldP spid="108" grpId="0"/>
      <p:bldP spid="114" grpId="0"/>
      <p:bldP spid="11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kieu\HINH\100-hinh-nen-slide-dep\Hình nền Slide đẹp (49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00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CHÚC CÁC EM HỌC TỐT</a:t>
            </a:r>
            <a:endParaRPr lang="en-US" sz="4800" b="1" dirty="0">
              <a:solidFill>
                <a:srgbClr val="E60A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9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4"/>
    </mc:Choice>
    <mc:Fallback xmlns="">
      <p:transition spd="slow" advTm="1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304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NHÂN 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90600"/>
            <a:ext cx="7391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74)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5"/>
    </mc:Choice>
    <mc:Fallback xmlns="">
      <p:transition spd="slow" advTm="3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3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082"/>
              </p:ext>
            </p:extLst>
          </p:nvPr>
        </p:nvGraphicFramePr>
        <p:xfrm>
          <a:off x="1485900" y="3810000"/>
          <a:ext cx="6096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34817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3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4"/>
    </mc:Choice>
    <mc:Fallback xmlns="">
      <p:transition spd="slow" advTm="6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15787"/>
              </p:ext>
            </p:extLst>
          </p:nvPr>
        </p:nvGraphicFramePr>
        <p:xfrm>
          <a:off x="457200" y="3810000"/>
          <a:ext cx="2032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011066"/>
              </p:ext>
            </p:extLst>
          </p:nvPr>
        </p:nvGraphicFramePr>
        <p:xfrm>
          <a:off x="2895600" y="3810000"/>
          <a:ext cx="5562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vườn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438400" y="4267200"/>
            <a:ext cx="457200" cy="1295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38400" y="4648200"/>
            <a:ext cx="457200" cy="533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00" y="3258485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3258485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2" name="Picture 2" descr="E:\kieu\HINH\100-hinh-nen-slide-dep\Hình nền Slide đẹp (4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33500" y="74175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i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i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i="1" dirty="0" smtClean="0">
                <a:solidFill>
                  <a:srgbClr val="E60A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27679"/>
              </p:ext>
            </p:extLst>
          </p:nvPr>
        </p:nvGraphicFramePr>
        <p:xfrm>
          <a:off x="1485900" y="3810000"/>
          <a:ext cx="6096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34817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E60A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côi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E60A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E60A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run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run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ngã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2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5"/>
    </mc:Choice>
    <mc:Fallback xmlns="">
      <p:transition spd="slow" advTm="3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A: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64601"/>
              </p:ext>
            </p:extLst>
          </p:nvPr>
        </p:nvGraphicFramePr>
        <p:xfrm>
          <a:off x="457200" y="3810000"/>
          <a:ext cx="2032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835128"/>
              </p:ext>
            </p:extLst>
          </p:nvPr>
        </p:nvGraphicFramePr>
        <p:xfrm>
          <a:off x="2895600" y="3810000"/>
          <a:ext cx="5562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vườn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3258485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3258485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7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67"/>
    </mc:Choice>
    <mc:Fallback xmlns="">
      <p:transition spd="slow" advTm="6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391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232507"/>
              </p:ext>
            </p:extLst>
          </p:nvPr>
        </p:nvGraphicFramePr>
        <p:xfrm>
          <a:off x="609600" y="2819400"/>
          <a:ext cx="8001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2857500"/>
                <a:gridCol w="3200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34817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côi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run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run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ngã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E:\kieu\HINH\100-hinh-nen-slide-dep\Hình nền Slide đẹp (4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0"/>
            <a:ext cx="9144000" cy="69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0" y="304478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A: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7465" y="3413021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413021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673769"/>
              </p:ext>
            </p:extLst>
          </p:nvPr>
        </p:nvGraphicFramePr>
        <p:xfrm>
          <a:off x="610010" y="4191000"/>
          <a:ext cx="20320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74671"/>
              </p:ext>
            </p:extLst>
          </p:nvPr>
        </p:nvGraphicFramePr>
        <p:xfrm>
          <a:off x="3529781" y="4111789"/>
          <a:ext cx="538561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5619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vườn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côi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590800" y="4572000"/>
            <a:ext cx="914400" cy="1219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1"/>
          </p:cNvCxnSpPr>
          <p:nvPr/>
        </p:nvCxnSpPr>
        <p:spPr>
          <a:xfrm flipV="1">
            <a:off x="2590800" y="5102389"/>
            <a:ext cx="938981" cy="68881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2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3"/>
    </mc:Choice>
    <mc:Fallback xmlns="">
      <p:transition spd="slow" advTm="1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kieu\HINH\100-hinh-nen-slide-dep\Hình nền Slide đẹp (1)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8"/>
    </mc:Choice>
    <mc:Fallback xmlns="">
      <p:transition spd="slow" advTm="3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E:\kieu\HINH\100-hinh-nen-slide-dep\Hình nền Slide đẹp (41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8600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5548" y="36576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1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0"/>
    </mc:Choice>
    <mc:Fallback xmlns="">
      <p:transition spd="slow" advTm="2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8.2|1.3|1|0.9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8.2|1|0.9|0.9|0.9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1.3|1|0.8|0.9|0.8|0.8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8.9|0.9|0.9|0.9|0.9|0.9|0.9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3.3|0.9|0.8|0.9|0.7|0.8|0.9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7.5|0.9|0.9|0.8|0.9|0.8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3.5|4.5|1.2|1.3|1.3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9.4|0.8|0.8|0.8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1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9|0.8|0.7|0.8|0.8|0.8|0.8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16.3|1.7|4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1362</Words>
  <Application>Microsoft Office PowerPoint</Application>
  <PresentationFormat>On-screen Show (4:3)</PresentationFormat>
  <Paragraphs>490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Tuan Hai_HHT</dc:creator>
  <cp:lastModifiedBy>HP</cp:lastModifiedBy>
  <cp:revision>35</cp:revision>
  <dcterms:created xsi:type="dcterms:W3CDTF">2020-04-18T11:35:32Z</dcterms:created>
  <dcterms:modified xsi:type="dcterms:W3CDTF">2020-04-23T03:59:28Z</dcterms:modified>
</cp:coreProperties>
</file>